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17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2054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5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2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1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2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8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6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5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52D11-1831-43B6-92F0-67D36AA55E02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ED55D-C42D-448D-8EE3-4B1FCD4C8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4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7650480" y="6604000"/>
            <a:ext cx="127000" cy="127000"/>
          </a:xfrm>
          <a:prstGeom prst="ellipse">
            <a:avLst/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98065" y="6543040"/>
            <a:ext cx="2279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!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02883" y="6609956"/>
            <a:ext cx="6247597" cy="121044"/>
          </a:xfrm>
          <a:prstGeom prst="roundRect">
            <a:avLst>
              <a:gd name="adj" fmla="val 50000"/>
            </a:avLst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7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650480" y="6604000"/>
            <a:ext cx="127000" cy="127000"/>
          </a:xfrm>
          <a:prstGeom prst="ellipse">
            <a:avLst/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98065" y="6543040"/>
            <a:ext cx="2279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!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02883" y="6609956"/>
            <a:ext cx="6247597" cy="121044"/>
          </a:xfrm>
          <a:prstGeom prst="roundRect">
            <a:avLst>
              <a:gd name="adj" fmla="val 50000"/>
            </a:avLst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6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650480" y="6604000"/>
            <a:ext cx="127000" cy="127000"/>
          </a:xfrm>
          <a:prstGeom prst="ellipse">
            <a:avLst/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98065" y="6543040"/>
            <a:ext cx="2279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!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02883" y="6609956"/>
            <a:ext cx="6247597" cy="121044"/>
          </a:xfrm>
          <a:prstGeom prst="roundRect">
            <a:avLst>
              <a:gd name="adj" fmla="val 50000"/>
            </a:avLst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650480" y="6604000"/>
            <a:ext cx="127000" cy="127000"/>
          </a:xfrm>
          <a:prstGeom prst="ellipse">
            <a:avLst/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98065" y="6543040"/>
            <a:ext cx="2279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!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02883" y="6609956"/>
            <a:ext cx="6247597" cy="121044"/>
          </a:xfrm>
          <a:prstGeom prst="roundRect">
            <a:avLst>
              <a:gd name="adj" fmla="val 50000"/>
            </a:avLst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2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1" t="95000" r="13820"/>
          <a:stretch/>
        </p:blipFill>
        <p:spPr>
          <a:xfrm>
            <a:off x="1250950" y="6515100"/>
            <a:ext cx="6629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2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1" t="95000" r="13820"/>
          <a:stretch/>
        </p:blipFill>
        <p:spPr>
          <a:xfrm>
            <a:off x="1250950" y="6515100"/>
            <a:ext cx="6629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9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7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8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9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29" y="1497106"/>
            <a:ext cx="4533977" cy="52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1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402883" y="6609956"/>
            <a:ext cx="1561899" cy="121043"/>
          </a:xfrm>
          <a:prstGeom prst="roundRect">
            <a:avLst>
              <a:gd name="adj" fmla="val 50000"/>
            </a:avLst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6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1402883" y="6609956"/>
            <a:ext cx="3123798" cy="121043"/>
          </a:xfrm>
          <a:prstGeom prst="roundRect">
            <a:avLst>
              <a:gd name="adj" fmla="val 50000"/>
            </a:avLst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402883" y="6609957"/>
            <a:ext cx="4685698" cy="121042"/>
          </a:xfrm>
          <a:prstGeom prst="roundRect">
            <a:avLst>
              <a:gd name="adj" fmla="val 50000"/>
            </a:avLst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402883" y="6609956"/>
            <a:ext cx="6247597" cy="121044"/>
          </a:xfrm>
          <a:prstGeom prst="roundRect">
            <a:avLst>
              <a:gd name="adj" fmla="val 50000"/>
            </a:avLst>
          </a:prstGeom>
          <a:solidFill>
            <a:srgbClr val="01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</TotalTime>
  <Words>4</Words>
  <Application>Microsoft Office PowerPoint</Application>
  <PresentationFormat>On-screen Show (4:3)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Booz Allen Hamilton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Calhoun, Mark [USA]</dc:creator>
  <cp:lastModifiedBy>Calhoun, Mark [USA]</cp:lastModifiedBy>
  <cp:revision>5</cp:revision>
  <dcterms:created xsi:type="dcterms:W3CDTF">2016-04-21T15:46:18Z</dcterms:created>
  <dcterms:modified xsi:type="dcterms:W3CDTF">2016-04-21T18:51:00Z</dcterms:modified>
</cp:coreProperties>
</file>